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5E97-1ED1-42F9-80D1-7E7409FF27B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5E97-1ED1-42F9-80D1-7E7409FF27B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5E97-1ED1-42F9-80D1-7E7409FF27B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5E97-1ED1-42F9-80D1-7E7409FF27B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5E97-1ED1-42F9-80D1-7E7409FF27B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5E97-1ED1-42F9-80D1-7E7409FF27B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5E97-1ED1-42F9-80D1-7E7409FF27B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5E97-1ED1-42F9-80D1-7E7409FF27B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5E97-1ED1-42F9-80D1-7E7409FF27B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5E97-1ED1-42F9-80D1-7E7409FF27B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5E97-1ED1-42F9-80D1-7E7409FF27B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25E97-1ED1-42F9-80D1-7E7409FF27B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0450C-92BD-4438-9D0D-1ACD3417F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743984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Plants used </a:t>
            </a:r>
            <a:r>
              <a:rPr lang="en-US" dirty="0" err="1" smtClean="0"/>
              <a:t>Fibres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gu-IN" dirty="0" smtClean="0">
                <a:solidFill>
                  <a:srgbClr val="FF0000"/>
                </a:solidFill>
              </a:rPr>
              <a:t>apre -2  unit-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Fibers used for cloths and ropes.</a:t>
            </a:r>
          </a:p>
          <a:p>
            <a:r>
              <a:rPr lang="en-US" dirty="0" smtClean="0"/>
              <a:t>More then 2000 plant species are used for the production of fibers.</a:t>
            </a:r>
          </a:p>
          <a:p>
            <a:r>
              <a:rPr lang="en-US" dirty="0" smtClean="0"/>
              <a:t>Economically very useful.</a:t>
            </a:r>
          </a:p>
          <a:p>
            <a:r>
              <a:rPr lang="en-US" dirty="0" smtClean="0"/>
              <a:t>Six types </a:t>
            </a:r>
          </a:p>
          <a:p>
            <a:pPr lvl="3"/>
            <a:r>
              <a:rPr lang="en-US" sz="2800" b="1" dirty="0" smtClean="0">
                <a:solidFill>
                  <a:srgbClr val="0070C0"/>
                </a:solidFill>
              </a:rPr>
              <a:t>Textile Fibers </a:t>
            </a:r>
            <a:r>
              <a:rPr lang="en-US" sz="2800" b="1" dirty="0" smtClean="0">
                <a:solidFill>
                  <a:srgbClr val="0070C0"/>
                </a:solidFill>
              </a:rPr>
              <a:t>–</a:t>
            </a:r>
          </a:p>
          <a:p>
            <a:pPr lvl="3"/>
            <a:r>
              <a:rPr lang="en-US" sz="2800" b="1" dirty="0" smtClean="0">
                <a:solidFill>
                  <a:srgbClr val="0070C0"/>
                </a:solidFill>
              </a:rPr>
              <a:t>Flex </a:t>
            </a:r>
            <a:r>
              <a:rPr lang="en-US" sz="2800" b="1" dirty="0" smtClean="0">
                <a:solidFill>
                  <a:srgbClr val="0070C0"/>
                </a:solidFill>
              </a:rPr>
              <a:t>fibers -  </a:t>
            </a:r>
            <a:r>
              <a:rPr lang="en-US" sz="2800" b="1" dirty="0" err="1" smtClean="0">
                <a:solidFill>
                  <a:srgbClr val="0070C0"/>
                </a:solidFill>
              </a:rPr>
              <a:t>Linum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usitstissimum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lvl="3"/>
            <a:r>
              <a:rPr lang="en-US" sz="2800" b="1" dirty="0" smtClean="0">
                <a:solidFill>
                  <a:srgbClr val="0070C0"/>
                </a:solidFill>
              </a:rPr>
              <a:t>Jute fibers – </a:t>
            </a:r>
            <a:r>
              <a:rPr lang="en-US" sz="2800" b="1" dirty="0" err="1" smtClean="0">
                <a:solidFill>
                  <a:srgbClr val="0070C0"/>
                </a:solidFill>
              </a:rPr>
              <a:t>Corchorus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capsularis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lvl="3"/>
            <a:r>
              <a:rPr lang="en-US" sz="2800" b="1" dirty="0" smtClean="0">
                <a:solidFill>
                  <a:srgbClr val="0070C0"/>
                </a:solidFill>
              </a:rPr>
              <a:t>Hard fibers - </a:t>
            </a:r>
          </a:p>
          <a:p>
            <a:pPr lvl="3"/>
            <a:r>
              <a:rPr lang="en-US" sz="2800" b="1" dirty="0" smtClean="0">
                <a:solidFill>
                  <a:srgbClr val="0070C0"/>
                </a:solidFill>
              </a:rPr>
              <a:t>Filling fibers</a:t>
            </a:r>
          </a:p>
          <a:p>
            <a:pPr lvl="3"/>
            <a:r>
              <a:rPr lang="en-US" sz="2800" b="1" dirty="0" smtClean="0">
                <a:solidFill>
                  <a:srgbClr val="0070C0"/>
                </a:solidFill>
              </a:rPr>
              <a:t>Vegetable fibers 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marL="514350" lvl="3" indent="-514350">
              <a:buAutoNum type="arabicPeriod"/>
            </a:pPr>
            <a:r>
              <a:rPr lang="en-US" sz="2800" b="1" dirty="0" smtClean="0"/>
              <a:t>Textile </a:t>
            </a:r>
            <a:r>
              <a:rPr lang="en-US" sz="2800" b="1" dirty="0" smtClean="0"/>
              <a:t>Fibers</a:t>
            </a:r>
            <a:r>
              <a:rPr lang="en-US" sz="2800" b="1" dirty="0" smtClean="0">
                <a:solidFill>
                  <a:srgbClr val="0070C0"/>
                </a:solidFill>
              </a:rPr>
              <a:t> – </a:t>
            </a:r>
            <a:r>
              <a:rPr lang="en-US" sz="2800" b="1" i="1" dirty="0" err="1" smtClean="0">
                <a:solidFill>
                  <a:srgbClr val="0070C0"/>
                </a:solidFill>
              </a:rPr>
              <a:t>Gossypium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</a:rPr>
              <a:t>herbaceum</a:t>
            </a:r>
            <a:r>
              <a:rPr lang="en-US" sz="2800" b="1" dirty="0" smtClean="0">
                <a:solidFill>
                  <a:srgbClr val="0070C0"/>
                </a:solidFill>
              </a:rPr>
              <a:t>				</a:t>
            </a:r>
            <a:r>
              <a:rPr lang="en-US" sz="2800" b="1" dirty="0" smtClean="0">
                <a:solidFill>
                  <a:srgbClr val="0070C0"/>
                </a:solidFill>
              </a:rPr>
              <a:t>	</a:t>
            </a:r>
            <a:r>
              <a:rPr lang="en-US" sz="2800" b="1" i="1" dirty="0" smtClean="0">
                <a:solidFill>
                  <a:srgbClr val="0070C0"/>
                </a:solidFill>
              </a:rPr>
              <a:t>G</a:t>
            </a:r>
            <a:r>
              <a:rPr lang="en-US" sz="2800" b="1" dirty="0" smtClean="0">
                <a:solidFill>
                  <a:srgbClr val="0070C0"/>
                </a:solidFill>
              </a:rPr>
              <a:t>. </a:t>
            </a:r>
            <a:r>
              <a:rPr lang="en-US" sz="2800" b="1" i="1" dirty="0" err="1" smtClean="0">
                <a:solidFill>
                  <a:srgbClr val="0070C0"/>
                </a:solidFill>
              </a:rPr>
              <a:t>arboreum</a:t>
            </a:r>
            <a:endParaRPr lang="en-US" sz="2800" b="1" i="1" dirty="0" smtClean="0">
              <a:solidFill>
                <a:srgbClr val="0070C0"/>
              </a:solidFill>
            </a:endParaRPr>
          </a:p>
          <a:p>
            <a:pPr marL="2800350" lvl="8" indent="-514350"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	Family – </a:t>
            </a:r>
            <a:r>
              <a:rPr lang="en-US" sz="2800" b="1" dirty="0" err="1" smtClean="0">
                <a:solidFill>
                  <a:srgbClr val="7030A0"/>
                </a:solidFill>
              </a:rPr>
              <a:t>Malvaceae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marL="2800350" lvl="8" indent="-514350"/>
            <a:r>
              <a:rPr lang="en-US" sz="2800" b="1" dirty="0" smtClean="0">
                <a:solidFill>
                  <a:srgbClr val="FF0000"/>
                </a:solidFill>
              </a:rPr>
              <a:t>Use </a:t>
            </a:r>
            <a:r>
              <a:rPr lang="en-US" sz="2800" b="1" dirty="0" smtClean="0">
                <a:solidFill>
                  <a:srgbClr val="FF0000"/>
                </a:solidFill>
              </a:rPr>
              <a:t>for preparation of cloths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/>
              <a:t>2. Flex </a:t>
            </a:r>
            <a:r>
              <a:rPr lang="en-US" b="1" dirty="0" smtClean="0"/>
              <a:t>fibers</a:t>
            </a:r>
            <a:r>
              <a:rPr lang="en-US" b="1" dirty="0" smtClean="0">
                <a:solidFill>
                  <a:srgbClr val="0070C0"/>
                </a:solidFill>
              </a:rPr>
              <a:t> -  </a:t>
            </a:r>
            <a:r>
              <a:rPr lang="en-US" b="1" i="1" dirty="0" err="1" smtClean="0">
                <a:solidFill>
                  <a:srgbClr val="0070C0"/>
                </a:solidFill>
              </a:rPr>
              <a:t>Linum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usitatissimum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lvl="5"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	Family: </a:t>
            </a:r>
            <a:r>
              <a:rPr lang="en-US" sz="2800" b="1" dirty="0" err="1" smtClean="0">
                <a:solidFill>
                  <a:srgbClr val="7030A0"/>
                </a:solidFill>
              </a:rPr>
              <a:t>Lynaceae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lvl="5"/>
            <a:r>
              <a:rPr lang="en-US" sz="2800" b="1" dirty="0" smtClean="0">
                <a:solidFill>
                  <a:srgbClr val="FF0000"/>
                </a:solidFill>
              </a:rPr>
              <a:t>Use for net, canvas, rope etc.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marL="342900" lvl="3" indent="-342900">
              <a:buNone/>
            </a:pPr>
            <a:r>
              <a:rPr lang="en-US" sz="3200" b="1" dirty="0" smtClean="0"/>
              <a:t>3. Jute </a:t>
            </a:r>
            <a:r>
              <a:rPr lang="en-US" sz="3200" b="1" dirty="0" smtClean="0"/>
              <a:t>fibers</a:t>
            </a:r>
            <a:r>
              <a:rPr lang="en-US" sz="3200" b="1" dirty="0" smtClean="0">
                <a:solidFill>
                  <a:srgbClr val="0070C0"/>
                </a:solidFill>
              </a:rPr>
              <a:t> –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Corchorus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capsularis</a:t>
            </a:r>
            <a:endParaRPr lang="en-US" sz="3200" b="1" i="1" dirty="0" smtClean="0">
              <a:solidFill>
                <a:srgbClr val="0070C0"/>
              </a:solidFill>
            </a:endParaRPr>
          </a:p>
          <a:p>
            <a:pPr lvl="5"/>
            <a:r>
              <a:rPr lang="en-US" sz="3200" b="1" i="1" dirty="0" smtClean="0">
                <a:solidFill>
                  <a:srgbClr val="0070C0"/>
                </a:solidFill>
              </a:rPr>
              <a:t>C.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olitorius</a:t>
            </a:r>
            <a:endParaRPr lang="en-US" sz="3200" b="1" i="1" dirty="0" smtClean="0">
              <a:solidFill>
                <a:srgbClr val="0070C0"/>
              </a:solidFill>
            </a:endParaRPr>
          </a:p>
          <a:p>
            <a:pPr lvl="5"/>
            <a:r>
              <a:rPr lang="en-US" sz="3200" b="1" dirty="0" smtClean="0">
                <a:solidFill>
                  <a:srgbClr val="0070C0"/>
                </a:solidFill>
              </a:rPr>
              <a:t>Family</a:t>
            </a:r>
            <a:r>
              <a:rPr lang="en-US" sz="3200" b="1" i="1" dirty="0" smtClean="0">
                <a:solidFill>
                  <a:srgbClr val="0070C0"/>
                </a:solidFill>
              </a:rPr>
              <a:t> – </a:t>
            </a:r>
            <a:r>
              <a:rPr lang="en-US" sz="3200" b="1" dirty="0" err="1" smtClean="0">
                <a:solidFill>
                  <a:srgbClr val="0070C0"/>
                </a:solidFill>
              </a:rPr>
              <a:t>Papilionaceae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lvl="5"/>
            <a:r>
              <a:rPr lang="en-US" sz="2800" b="1" dirty="0" smtClean="0">
                <a:solidFill>
                  <a:srgbClr val="FF0000"/>
                </a:solidFill>
              </a:rPr>
              <a:t>Use for preparation of rope and thin threads for cloths.</a:t>
            </a:r>
          </a:p>
          <a:p>
            <a:pPr lvl="5"/>
            <a:endParaRPr lang="en-US" sz="2800" b="1" dirty="0" smtClean="0">
              <a:solidFill>
                <a:srgbClr val="FF0000"/>
              </a:solidFill>
            </a:endParaRPr>
          </a:p>
          <a:p>
            <a:pPr lvl="5"/>
            <a:endParaRPr lang="en-US" sz="2800" b="1" dirty="0" smtClean="0">
              <a:solidFill>
                <a:srgbClr val="FF0000"/>
              </a:solidFill>
            </a:endParaRPr>
          </a:p>
          <a:p>
            <a:pPr lvl="5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Other species </a:t>
            </a:r>
            <a:r>
              <a:rPr lang="en-US" sz="2800" b="1" dirty="0" err="1" smtClean="0">
                <a:solidFill>
                  <a:srgbClr val="00B050"/>
                </a:solidFill>
              </a:rPr>
              <a:t>i.e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</a:p>
          <a:p>
            <a:pPr lvl="5"/>
            <a:r>
              <a:rPr lang="en-US" b="1" i="1" dirty="0" smtClean="0">
                <a:solidFill>
                  <a:srgbClr val="00B050"/>
                </a:solidFill>
              </a:rPr>
              <a:t>Abutilon </a:t>
            </a:r>
            <a:r>
              <a:rPr lang="en-US" b="1" i="1" dirty="0" err="1" smtClean="0">
                <a:solidFill>
                  <a:srgbClr val="00B050"/>
                </a:solidFill>
              </a:rPr>
              <a:t>indicum</a:t>
            </a:r>
            <a:r>
              <a:rPr lang="en-US" b="1" i="1" dirty="0" smtClean="0">
                <a:solidFill>
                  <a:srgbClr val="00B050"/>
                </a:solidFill>
              </a:rPr>
              <a:t> (</a:t>
            </a:r>
            <a:r>
              <a:rPr lang="en-US" b="1" i="1" dirty="0" err="1" smtClean="0">
                <a:solidFill>
                  <a:srgbClr val="00B050"/>
                </a:solidFill>
              </a:rPr>
              <a:t>malvaceae</a:t>
            </a:r>
            <a:r>
              <a:rPr lang="en-US" b="1" i="1" dirty="0" smtClean="0">
                <a:solidFill>
                  <a:srgbClr val="00B050"/>
                </a:solidFill>
              </a:rPr>
              <a:t>)</a:t>
            </a:r>
          </a:p>
          <a:p>
            <a:pPr lvl="5"/>
            <a:r>
              <a:rPr lang="en-US" b="1" i="1" dirty="0" smtClean="0">
                <a:solidFill>
                  <a:srgbClr val="00B050"/>
                </a:solidFill>
              </a:rPr>
              <a:t>Cannabis sativa</a:t>
            </a:r>
          </a:p>
          <a:p>
            <a:pPr lvl="5"/>
            <a:endParaRPr lang="en-US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572560" cy="4525963"/>
          </a:xfrm>
        </p:spPr>
        <p:txBody>
          <a:bodyPr/>
          <a:lstStyle/>
          <a:p>
            <a:pPr lvl="3" indent="-1600200">
              <a:buNone/>
            </a:pPr>
            <a:r>
              <a:rPr lang="en-US" sz="3600" b="1" dirty="0" smtClean="0"/>
              <a:t>4. Hard </a:t>
            </a:r>
            <a:r>
              <a:rPr lang="en-US" sz="3600" b="1" dirty="0" smtClean="0"/>
              <a:t>fibers </a:t>
            </a:r>
            <a:endParaRPr lang="en-US" sz="3600" b="1" dirty="0" smtClean="0"/>
          </a:p>
          <a:p>
            <a:pPr lvl="3" indent="-160020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Manila Hemp (</a:t>
            </a:r>
            <a:r>
              <a:rPr lang="en-US" sz="2800" b="1" i="1" dirty="0" smtClean="0"/>
              <a:t>Musa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i="1" dirty="0" err="1" smtClean="0"/>
              <a:t>textilis</a:t>
            </a:r>
            <a:r>
              <a:rPr lang="en-US" sz="2800" b="1" dirty="0" smtClean="0">
                <a:solidFill>
                  <a:srgbClr val="0070C0"/>
                </a:solidFill>
              </a:rPr>
              <a:t>) </a:t>
            </a:r>
            <a:r>
              <a:rPr lang="en-US" sz="2800" b="1" dirty="0" smtClean="0">
                <a:solidFill>
                  <a:srgbClr val="FF0000"/>
                </a:solidFill>
              </a:rPr>
              <a:t>used for rayon cloths</a:t>
            </a:r>
          </a:p>
          <a:p>
            <a:pPr lvl="3" indent="-160020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Sisal Hemp (</a:t>
            </a:r>
            <a:r>
              <a:rPr lang="en-US" sz="2800" b="1" i="1" dirty="0" smtClean="0"/>
              <a:t>Agave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i="1" dirty="0" err="1" smtClean="0"/>
              <a:t>sisalana</a:t>
            </a:r>
            <a:r>
              <a:rPr lang="en-US" sz="2800" b="1" dirty="0" smtClean="0">
                <a:solidFill>
                  <a:srgbClr val="0070C0"/>
                </a:solidFill>
              </a:rPr>
              <a:t>) </a:t>
            </a:r>
            <a:r>
              <a:rPr lang="en-US" sz="2800" b="1" dirty="0" smtClean="0">
                <a:solidFill>
                  <a:srgbClr val="FF0000"/>
                </a:solidFill>
              </a:rPr>
              <a:t>leaf fibers</a:t>
            </a:r>
          </a:p>
          <a:p>
            <a:pPr lvl="3" indent="-160020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Coir </a:t>
            </a:r>
            <a:r>
              <a:rPr lang="en-US" sz="2800" b="1" dirty="0" err="1" smtClean="0">
                <a:solidFill>
                  <a:srgbClr val="0070C0"/>
                </a:solidFill>
              </a:rPr>
              <a:t>fibures</a:t>
            </a:r>
            <a:r>
              <a:rPr lang="en-US" sz="2800" b="1" dirty="0" smtClean="0">
                <a:solidFill>
                  <a:srgbClr val="0070C0"/>
                </a:solidFill>
              </a:rPr>
              <a:t> (</a:t>
            </a:r>
            <a:r>
              <a:rPr lang="en-US" sz="2800" b="1" i="1" dirty="0" err="1" smtClean="0"/>
              <a:t>Cocos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i="1" dirty="0" err="1" smtClean="0"/>
              <a:t>nucifera</a:t>
            </a:r>
            <a:r>
              <a:rPr lang="en-US" sz="2800" b="1" dirty="0" smtClean="0">
                <a:solidFill>
                  <a:srgbClr val="0070C0"/>
                </a:solidFill>
              </a:rPr>
              <a:t>) </a:t>
            </a:r>
            <a:r>
              <a:rPr lang="en-US" sz="2800" b="1" dirty="0" smtClean="0">
                <a:solidFill>
                  <a:srgbClr val="FF0000"/>
                </a:solidFill>
              </a:rPr>
              <a:t>used for ropes and threads</a:t>
            </a:r>
          </a:p>
          <a:p>
            <a:pPr lvl="3" indent="-160020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 Bamboos (</a:t>
            </a:r>
            <a:r>
              <a:rPr lang="en-US" sz="2800" b="1" i="1" dirty="0" err="1" smtClean="0"/>
              <a:t>Bambusa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i="1" dirty="0" err="1" smtClean="0"/>
              <a:t>tulds</a:t>
            </a:r>
            <a:r>
              <a:rPr lang="en-US" sz="2800" b="1" dirty="0" smtClean="0">
                <a:solidFill>
                  <a:srgbClr val="0070C0"/>
                </a:solidFill>
              </a:rPr>
              <a:t> and </a:t>
            </a:r>
            <a:r>
              <a:rPr lang="en-US" sz="2800" b="1" i="1" dirty="0" err="1" smtClean="0"/>
              <a:t>Dendrocalamus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i="1" dirty="0" err="1" smtClean="0"/>
              <a:t>strictnus</a:t>
            </a:r>
            <a:r>
              <a:rPr lang="en-US" sz="2800" b="1" dirty="0" smtClean="0">
                <a:solidFill>
                  <a:srgbClr val="0070C0"/>
                </a:solidFill>
              </a:rPr>
              <a:t>) </a:t>
            </a:r>
            <a:r>
              <a:rPr lang="en-US" sz="2800" b="1" dirty="0" smtClean="0">
                <a:solidFill>
                  <a:srgbClr val="FF0000"/>
                </a:solidFill>
              </a:rPr>
              <a:t>used in paper industry.</a:t>
            </a:r>
          </a:p>
          <a:p>
            <a:pPr lvl="3" indent="-1600200">
              <a:buNone/>
            </a:pPr>
            <a:endParaRPr lang="en-US" sz="2800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3" indent="-1600200">
              <a:buNone/>
            </a:pPr>
            <a:r>
              <a:rPr lang="en-US" sz="3200" b="1" dirty="0" smtClean="0"/>
              <a:t>5. Filling fibers –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Bombex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cieba</a:t>
            </a:r>
            <a:endParaRPr lang="en-US" sz="3200" b="1" i="1" dirty="0" smtClean="0">
              <a:solidFill>
                <a:srgbClr val="0070C0"/>
              </a:solidFill>
            </a:endParaRPr>
          </a:p>
          <a:p>
            <a:pPr lvl="3" indent="-1600200">
              <a:buNone/>
            </a:pPr>
            <a:r>
              <a:rPr lang="en-US" sz="3200" b="1" i="1" dirty="0" smtClean="0">
                <a:solidFill>
                  <a:srgbClr val="0070C0"/>
                </a:solidFill>
              </a:rPr>
              <a:t>	</a:t>
            </a:r>
            <a:r>
              <a:rPr lang="en-US" sz="3200" b="1" i="1" dirty="0" smtClean="0">
                <a:solidFill>
                  <a:srgbClr val="0070C0"/>
                </a:solidFill>
              </a:rPr>
              <a:t>		</a:t>
            </a:r>
            <a:r>
              <a:rPr lang="en-US" sz="3200" b="1" i="1" dirty="0" err="1" smtClean="0">
                <a:solidFill>
                  <a:srgbClr val="0070C0"/>
                </a:solidFill>
              </a:rPr>
              <a:t>Ceiba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pentandra</a:t>
            </a:r>
            <a:endParaRPr lang="en-US" sz="3200" b="1" i="1" dirty="0" smtClean="0">
              <a:solidFill>
                <a:srgbClr val="0070C0"/>
              </a:solidFill>
            </a:endParaRPr>
          </a:p>
          <a:p>
            <a:pPr lvl="3" indent="-1600200">
              <a:buNone/>
            </a:pPr>
            <a:r>
              <a:rPr lang="en-US" sz="3200" b="1" i="1" dirty="0" smtClean="0">
                <a:solidFill>
                  <a:srgbClr val="0070C0"/>
                </a:solidFill>
              </a:rPr>
              <a:t>	</a:t>
            </a:r>
            <a:r>
              <a:rPr lang="en-US" sz="3200" b="1" i="1" dirty="0" smtClean="0">
                <a:solidFill>
                  <a:srgbClr val="0070C0"/>
                </a:solidFill>
              </a:rPr>
              <a:t>		</a:t>
            </a:r>
            <a:r>
              <a:rPr lang="en-US" sz="3200" b="1" i="1" dirty="0" err="1" smtClean="0">
                <a:solidFill>
                  <a:srgbClr val="0070C0"/>
                </a:solidFill>
              </a:rPr>
              <a:t>Calotropis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procera</a:t>
            </a:r>
            <a:endParaRPr lang="en-US" sz="3200" b="1" i="1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Fibers from fruits , used for making pillow and Mets etc.</a:t>
            </a:r>
          </a:p>
          <a:p>
            <a:pPr marL="342900" lvl="3" indent="-342900">
              <a:buNone/>
            </a:pPr>
            <a:endParaRPr lang="en-US" sz="2800" b="1" dirty="0" smtClean="0">
              <a:solidFill>
                <a:srgbClr val="0070C0"/>
              </a:solidFill>
            </a:endParaRPr>
          </a:p>
          <a:p>
            <a:pPr marL="342900" lvl="3" indent="-342900">
              <a:buNone/>
            </a:pPr>
            <a:r>
              <a:rPr lang="en-US" sz="3200" b="1" dirty="0" smtClean="0"/>
              <a:t>6. Vegetable </a:t>
            </a:r>
            <a:r>
              <a:rPr lang="en-US" sz="3200" b="1" dirty="0" smtClean="0"/>
              <a:t>fibers </a:t>
            </a:r>
            <a:r>
              <a:rPr lang="en-US" sz="3200" b="1" dirty="0" smtClean="0"/>
              <a:t>- </a:t>
            </a:r>
            <a:r>
              <a:rPr lang="en-US" sz="3600" b="1" i="1" dirty="0" err="1" smtClean="0">
                <a:solidFill>
                  <a:srgbClr val="0070C0"/>
                </a:solidFill>
              </a:rPr>
              <a:t>Luffa</a:t>
            </a:r>
            <a:r>
              <a:rPr lang="en-US" sz="3600" b="1" i="1" dirty="0" smtClean="0">
                <a:solidFill>
                  <a:srgbClr val="0070C0"/>
                </a:solidFill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</a:rPr>
              <a:t>acutangula</a:t>
            </a:r>
            <a:r>
              <a:rPr lang="en-US" sz="3600" b="1" i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/>
              <a:t>and</a:t>
            </a:r>
            <a:r>
              <a:rPr lang="en-US" sz="3600" b="1" i="1" dirty="0" smtClean="0">
                <a:solidFill>
                  <a:srgbClr val="0070C0"/>
                </a:solidFill>
              </a:rPr>
              <a:t> </a:t>
            </a:r>
          </a:p>
          <a:p>
            <a:pPr marL="342900" lvl="3" indent="-342900">
              <a:buNone/>
            </a:pPr>
            <a:r>
              <a:rPr lang="en-US" sz="3600" b="1" i="1" dirty="0" smtClean="0">
                <a:solidFill>
                  <a:srgbClr val="0070C0"/>
                </a:solidFill>
              </a:rPr>
              <a:t>	</a:t>
            </a:r>
            <a:r>
              <a:rPr lang="en-US" sz="3600" b="1" i="1" dirty="0" smtClean="0">
                <a:solidFill>
                  <a:srgbClr val="0070C0"/>
                </a:solidFill>
              </a:rPr>
              <a:t>				</a:t>
            </a:r>
            <a:r>
              <a:rPr lang="en-US" sz="3600" b="1" i="1" dirty="0" err="1" smtClean="0">
                <a:solidFill>
                  <a:srgbClr val="0070C0"/>
                </a:solidFill>
              </a:rPr>
              <a:t>Luffa</a:t>
            </a:r>
            <a:r>
              <a:rPr lang="en-US" sz="3600" b="1" i="1" dirty="0" smtClean="0">
                <a:solidFill>
                  <a:srgbClr val="0070C0"/>
                </a:solidFill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</a:rPr>
              <a:t>cylindrica</a:t>
            </a:r>
            <a:r>
              <a:rPr lang="en-US" sz="3600" b="1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Use for preparation of bath spongy also used in jute and paper industry.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148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Plants used Fibres 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muco</dc:title>
  <dc:creator>ABC</dc:creator>
  <cp:lastModifiedBy>ABC</cp:lastModifiedBy>
  <cp:revision>109</cp:revision>
  <dcterms:created xsi:type="dcterms:W3CDTF">2012-07-16T06:09:47Z</dcterms:created>
  <dcterms:modified xsi:type="dcterms:W3CDTF">2012-09-18T10:42:47Z</dcterms:modified>
</cp:coreProperties>
</file>